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lany grimes" initials="mg" lastIdx="1" clrIdx="0">
    <p:extLst>
      <p:ext uri="{19B8F6BF-5375-455C-9EA6-DF929625EA0E}">
        <p15:presenceInfo xmlns:p15="http://schemas.microsoft.com/office/powerpoint/2012/main" userId="6af0c5557e400d5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CE526C-4B0D-B18C-8FAA-68AFD79F58A9}" v="8" dt="2023-01-09T16:18:02.9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42" autoAdjust="0"/>
  </p:normalViewPr>
  <p:slideViewPr>
    <p:cSldViewPr snapToGrid="0">
      <p:cViewPr>
        <p:scale>
          <a:sx n="100" d="100"/>
          <a:sy n="100" d="100"/>
        </p:scale>
        <p:origin x="324" y="-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 Grimes" userId="S::mgrimes@walkwoodms.worcs.sch.uk::1d919f65-c662-4345-a5d5-73482968b6e0" providerId="AD" clId="Web-{B3CE526C-4B0D-B18C-8FAA-68AFD79F58A9}"/>
    <pc:docChg chg="modSld">
      <pc:chgData name="Mrs M Grimes" userId="S::mgrimes@walkwoodms.worcs.sch.uk::1d919f65-c662-4345-a5d5-73482968b6e0" providerId="AD" clId="Web-{B3CE526C-4B0D-B18C-8FAA-68AFD79F58A9}" dt="2023-01-09T16:18:02.909" v="3" actId="20577"/>
      <pc:docMkLst>
        <pc:docMk/>
      </pc:docMkLst>
      <pc:sldChg chg="modSp">
        <pc:chgData name="Mrs M Grimes" userId="S::mgrimes@walkwoodms.worcs.sch.uk::1d919f65-c662-4345-a5d5-73482968b6e0" providerId="AD" clId="Web-{B3CE526C-4B0D-B18C-8FAA-68AFD79F58A9}" dt="2023-01-09T16:18:02.909" v="3" actId="20577"/>
        <pc:sldMkLst>
          <pc:docMk/>
          <pc:sldMk cId="2852704913" sldId="257"/>
        </pc:sldMkLst>
        <pc:spChg chg="mod">
          <ac:chgData name="Mrs M Grimes" userId="S::mgrimes@walkwoodms.worcs.sch.uk::1d919f65-c662-4345-a5d5-73482968b6e0" providerId="AD" clId="Web-{B3CE526C-4B0D-B18C-8FAA-68AFD79F58A9}" dt="2023-01-09T16:18:02.909" v="3" actId="20577"/>
          <ac:spMkLst>
            <pc:docMk/>
            <pc:sldMk cId="2852704913" sldId="257"/>
            <ac:spMk id="12" creationId="{254A7778-6491-47DC-8599-C2A3EF3B206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4CD01-C9DD-4764-A1E4-792ADFCAA4BE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A2388-C020-4949-91CE-5EB97A8992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44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2A2388-C020-4949-91CE-5EB97A8992C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7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8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26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57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31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6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9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5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5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50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35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21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6B7FB-9D46-488F-A8E9-E1166FE901A5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12215-D6FE-4BF8-B622-D7772A39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66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EB1D756-F329-4D1F-9F34-C22FE3D88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49134"/>
              </p:ext>
            </p:extLst>
          </p:nvPr>
        </p:nvGraphicFramePr>
        <p:xfrm>
          <a:off x="156258" y="736041"/>
          <a:ext cx="8714691" cy="52630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9284">
                  <a:extLst>
                    <a:ext uri="{9D8B030D-6E8A-4147-A177-3AD203B41FA5}">
                      <a16:colId xmlns:a16="http://schemas.microsoft.com/office/drawing/2014/main" val="1325956719"/>
                    </a:ext>
                  </a:extLst>
                </a:gridCol>
                <a:gridCol w="911233">
                  <a:extLst>
                    <a:ext uri="{9D8B030D-6E8A-4147-A177-3AD203B41FA5}">
                      <a16:colId xmlns:a16="http://schemas.microsoft.com/office/drawing/2014/main" val="3439300557"/>
                    </a:ext>
                  </a:extLst>
                </a:gridCol>
                <a:gridCol w="848128">
                  <a:extLst>
                    <a:ext uri="{9D8B030D-6E8A-4147-A177-3AD203B41FA5}">
                      <a16:colId xmlns:a16="http://schemas.microsoft.com/office/drawing/2014/main" val="134175877"/>
                    </a:ext>
                  </a:extLst>
                </a:gridCol>
                <a:gridCol w="1039592">
                  <a:extLst>
                    <a:ext uri="{9D8B030D-6E8A-4147-A177-3AD203B41FA5}">
                      <a16:colId xmlns:a16="http://schemas.microsoft.com/office/drawing/2014/main" val="3647062572"/>
                    </a:ext>
                  </a:extLst>
                </a:gridCol>
                <a:gridCol w="892155">
                  <a:extLst>
                    <a:ext uri="{9D8B030D-6E8A-4147-A177-3AD203B41FA5}">
                      <a16:colId xmlns:a16="http://schemas.microsoft.com/office/drawing/2014/main" val="1656929450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806985033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593416226"/>
                    </a:ext>
                  </a:extLst>
                </a:gridCol>
                <a:gridCol w="2012949">
                  <a:extLst>
                    <a:ext uri="{9D8B030D-6E8A-4147-A177-3AD203B41FA5}">
                      <a16:colId xmlns:a16="http://schemas.microsoft.com/office/drawing/2014/main" val="1442566795"/>
                    </a:ext>
                  </a:extLst>
                </a:gridCol>
              </a:tblGrid>
              <a:tr h="832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Stage 3 Level Descriptors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Starting Points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(Ideas/ images and keywords)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Artist Influences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Communicating and Developing Ideas </a:t>
                      </a: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(Recording Observations and Designs)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Applying </a:t>
                      </a:r>
                      <a:r>
                        <a:rPr lang="en-GB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2D</a:t>
                      </a: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3D skills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Tools, equipment, materials and techniques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Improving my work/ Evaluation process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Pupil Comment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reflection of progress by half term)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have I done well?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could I improve on and why?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will I do this?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32010530"/>
                  </a:ext>
                </a:extLst>
              </a:tr>
              <a:tr h="1068053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Mastered</a:t>
                      </a: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I explore images and collect them for my art work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[      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am aware of an artist link and my artwork shows a link/ influence in places [      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can suggest an idea. An attempt to do an observation is made with some quality and control of media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    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use a small range of skills when working in different </a:t>
                      </a:r>
                      <a:r>
                        <a:rPr lang="en-GB" sz="800" dirty="0" err="1"/>
                        <a:t>2D</a:t>
                      </a:r>
                      <a:r>
                        <a:rPr lang="en-GB" sz="800" dirty="0"/>
                        <a:t> and 3D materials [     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can choose the correct tools, equipment, materials and techniques and use them</a:t>
                      </a:r>
                    </a:p>
                    <a:p>
                      <a:r>
                        <a:rPr lang="en-GB" sz="800" dirty="0"/>
                        <a:t>[     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can describe improvements [     ]</a:t>
                      </a:r>
                    </a:p>
                  </a:txBody>
                  <a:tcPr marL="68580" marR="68580" marT="34290" marB="3429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90988"/>
                  </a:ext>
                </a:extLst>
              </a:tr>
              <a:tr h="1068053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Secure</a:t>
                      </a: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 marL="51435" marR="514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My exploration of research and imagery is basic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[     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have been introduced to an artist but my work shows very basic influences and links [     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Ideas are often </a:t>
                      </a: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prompted but </a:t>
                      </a: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always. Attempts are made to produce observations but skills are very basic and often inaccurate [     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can apply </a:t>
                      </a:r>
                      <a:r>
                        <a:rPr lang="en-GB" sz="800" dirty="0" err="1"/>
                        <a:t>2D</a:t>
                      </a:r>
                      <a:r>
                        <a:rPr lang="en-GB" sz="800" dirty="0"/>
                        <a:t>/3D skills with guidance and support [      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can choose a small range of tools, equipment, materials and techniques but they are not always the most relevant [     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Improvements are considered with prompting [     ]</a:t>
                      </a:r>
                    </a:p>
                  </a:txBody>
                  <a:tcPr marL="68580" marR="68580" marT="34290" marB="3429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83864"/>
                  </a:ext>
                </a:extLst>
              </a:tr>
              <a:tr h="1068053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Developing</a:t>
                      </a: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51435" marR="5143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My research is prompted and supported [     ]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can identify the artists style and give an opinion but lack influences in my work [     ]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can produce a very basic idea but lack independence. My observations are basic in shape and form and tone is not applied with control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   ]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can apply basic </a:t>
                      </a:r>
                      <a:r>
                        <a:rPr lang="en-GB" sz="800" dirty="0" err="1"/>
                        <a:t>2D</a:t>
                      </a:r>
                      <a:r>
                        <a:rPr lang="en-GB" sz="800" dirty="0"/>
                        <a:t>/3D skills but with continual guidance and support [      ]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need support identifying which tools are suitable for purpose [     ]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can say what went wrong with my project but find it difficult to physically make improvement</a:t>
                      </a:r>
                    </a:p>
                    <a:p>
                      <a:r>
                        <a:rPr lang="en-GB" sz="800" dirty="0"/>
                        <a:t>[      ]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560541"/>
                  </a:ext>
                </a:extLst>
              </a:tr>
              <a:tr h="1068053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Emerging</a:t>
                      </a: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(Below level 1)</a:t>
                      </a: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My research lacks clarity and links to my project.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Minimal evidence of research [     ]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know the artists name and give a basic comment on their style [      ]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observations need continual one to one guidance and support. Templates are often used [     ]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My application of </a:t>
                      </a:r>
                      <a:r>
                        <a:rPr lang="en-GB" sz="800" dirty="0" err="1"/>
                        <a:t>2D</a:t>
                      </a:r>
                      <a:r>
                        <a:rPr lang="en-GB" sz="800" dirty="0"/>
                        <a:t>/3D skills lacks structure and control. One to one guidance and support is always given [      ]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Tools are explained ands given to me, with supervision and practical guidance during the task </a:t>
                      </a:r>
                    </a:p>
                    <a:p>
                      <a:r>
                        <a:rPr lang="en-GB" sz="800" dirty="0"/>
                        <a:t>[    ]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I can recognise areas of my project that Id like to improve but I </a:t>
                      </a:r>
                      <a:r>
                        <a:rPr lang="en-GB" sz="800" dirty="0" err="1"/>
                        <a:t>dont</a:t>
                      </a:r>
                      <a:r>
                        <a:rPr lang="en-GB" sz="800" dirty="0"/>
                        <a:t> know how to with support and guidance [     ]</a:t>
                      </a:r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1247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54A7778-6491-47DC-8599-C2A3EF3B2061}"/>
              </a:ext>
            </a:extLst>
          </p:cNvPr>
          <p:cNvSpPr txBox="1"/>
          <p:nvPr/>
        </p:nvSpPr>
        <p:spPr>
          <a:xfrm>
            <a:off x="136047" y="135897"/>
            <a:ext cx="406701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/>
              <a:t>Art Learning Journal 2022-23</a:t>
            </a:r>
            <a:endParaRPr lang="en-GB" sz="1600" dirty="0"/>
          </a:p>
          <a:p>
            <a:r>
              <a:rPr lang="en-GB" sz="1600" dirty="0"/>
              <a:t>Year 5 Adapt and Grow- Core Skills ’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1AB9BB-CE54-4460-9EAC-F0DF2B16BF6B}"/>
              </a:ext>
            </a:extLst>
          </p:cNvPr>
          <p:cNvSpPr txBox="1"/>
          <p:nvPr/>
        </p:nvSpPr>
        <p:spPr>
          <a:xfrm>
            <a:off x="4203059" y="243640"/>
            <a:ext cx="4804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Pupil name:…………………………………..   Group………………….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285270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74c427-b7f2-44eb-81c7-02bb7c1e0bfd" xsi:nil="true"/>
    <lcf76f155ced4ddcb4097134ff3c332f xmlns="10265577-d3ac-4f51-89e7-59c9e85535f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78B67FBD16548BFA96F1A4F0424D9" ma:contentTypeVersion="17" ma:contentTypeDescription="Create a new document." ma:contentTypeScope="" ma:versionID="5d80952b4ccd0423f71447c2b2faa27e">
  <xsd:schema xmlns:xsd="http://www.w3.org/2001/XMLSchema" xmlns:xs="http://www.w3.org/2001/XMLSchema" xmlns:p="http://schemas.microsoft.com/office/2006/metadata/properties" xmlns:ns2="10265577-d3ac-4f51-89e7-59c9e85535f1" xmlns:ns3="0374c427-b7f2-44eb-81c7-02bb7c1e0bfd" targetNamespace="http://schemas.microsoft.com/office/2006/metadata/properties" ma:root="true" ma:fieldsID="9746a43bbead70c256a029c03fdeff44" ns2:_="" ns3:_="">
    <xsd:import namespace="10265577-d3ac-4f51-89e7-59c9e85535f1"/>
    <xsd:import namespace="0374c427-b7f2-44eb-81c7-02bb7c1e0b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65577-d3ac-4f51-89e7-59c9e8553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88e4474-d5ba-4942-baaa-80d702590d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4c427-b7f2-44eb-81c7-02bb7c1e0bf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c2d2d2-727f-43b7-b935-70e2d29cbb39}" ma:internalName="TaxCatchAll" ma:showField="CatchAllData" ma:web="0374c427-b7f2-44eb-81c7-02bb7c1e0b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E05041-F56C-4B07-9C83-19FD294A03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ACD566-16A5-495B-9B48-4531B4309B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E1BCD6-0674-4A41-989E-41A0BBC623D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519</Words>
  <Application>Microsoft Office PowerPoint</Application>
  <PresentationFormat>On-screen Show (4:3)</PresentationFormat>
  <Paragraphs>70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mellany grimes</dc:creator>
  <cp:lastModifiedBy>mellany grimes</cp:lastModifiedBy>
  <cp:revision>36</cp:revision>
  <dcterms:created xsi:type="dcterms:W3CDTF">2020-06-12T14:00:51Z</dcterms:created>
  <dcterms:modified xsi:type="dcterms:W3CDTF">2023-01-09T16:18:09Z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0x0101004ED78B67FBD16548BFA96F1A4F0424D9</vt:lpwstr>
  </property>
  <property fmtid="{D5CDD505-2E9C-101B-9397-08002B2CF9AE}" pid="3" name="Order">
    <vt:r8>25530400</vt:r8>
  </property>
</Properties>
</file>